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"/>
  </p:notesMasterIdLst>
  <p:sldIdLst>
    <p:sldId id="256" r:id="rId2"/>
  </p:sldIdLst>
  <p:sldSz cx="25201563" cy="35999738"/>
  <p:notesSz cx="6715125" cy="9239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1pPr>
    <a:lvl2pPr marL="456902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2pPr>
    <a:lvl3pPr marL="913800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3pPr>
    <a:lvl4pPr marL="1370702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4pPr>
    <a:lvl5pPr marL="1827604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5pPr>
    <a:lvl6pPr marL="2284506" algn="l" defTabSz="913800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6pPr>
    <a:lvl7pPr marL="2741404" algn="l" defTabSz="913800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7pPr>
    <a:lvl8pPr marL="3198306" algn="l" defTabSz="913800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8pPr>
    <a:lvl9pPr marL="3655212" algn="l" defTabSz="913800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9">
          <p15:clr>
            <a:srgbClr val="A4A3A4"/>
          </p15:clr>
        </p15:guide>
        <p15:guide id="2" orient="horz" pos="22086">
          <p15:clr>
            <a:srgbClr val="A4A3A4"/>
          </p15:clr>
        </p15:guide>
        <p15:guide id="3" orient="horz" pos="1556">
          <p15:clr>
            <a:srgbClr val="A4A3A4"/>
          </p15:clr>
        </p15:guide>
        <p15:guide id="4" pos="15498">
          <p15:clr>
            <a:srgbClr val="A4A3A4"/>
          </p15:clr>
        </p15:guide>
        <p15:guide id="5" orient="horz" pos="5291">
          <p15:clr>
            <a:srgbClr val="A4A3A4"/>
          </p15:clr>
        </p15:guide>
        <p15:guide id="6" orient="horz" pos="22084">
          <p15:clr>
            <a:srgbClr val="A4A3A4"/>
          </p15:clr>
        </p15:guide>
        <p15:guide id="7" orient="horz" pos="1554">
          <p15:clr>
            <a:srgbClr val="A4A3A4"/>
          </p15:clr>
        </p15:guide>
        <p15:guide id="8" pos="1549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164"/>
    <a:srgbClr val="000000"/>
    <a:srgbClr val="F58124"/>
    <a:srgbClr val="F0D038"/>
    <a:srgbClr val="F27520"/>
    <a:srgbClr val="A6232B"/>
    <a:srgbClr val="F29220"/>
    <a:srgbClr val="DD3B29"/>
    <a:srgbClr val="FFFFFF"/>
    <a:srgbClr val="A7C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680" autoAdjust="0"/>
    <p:restoredTop sz="95932" autoAdjust="0"/>
  </p:normalViewPr>
  <p:slideViewPr>
    <p:cSldViewPr snapToGrid="0">
      <p:cViewPr>
        <p:scale>
          <a:sx n="33" d="100"/>
          <a:sy n="33" d="100"/>
        </p:scale>
        <p:origin x="916" y="-4428"/>
      </p:cViewPr>
      <p:guideLst>
        <p:guide orient="horz" pos="5289"/>
        <p:guide orient="horz" pos="22086"/>
        <p:guide orient="horz" pos="1556"/>
        <p:guide pos="15498"/>
        <p:guide orient="horz" pos="5291"/>
        <p:guide orient="horz" pos="22084"/>
        <p:guide orient="horz" pos="1554"/>
        <p:guide pos="1549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6300" y="692150"/>
            <a:ext cx="242411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67EDDF8-D6D9-463B-9936-2A07CC8CE54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017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56902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913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70702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827604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84506" algn="l" defTabSz="9138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41404" algn="l" defTabSz="9138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198306" algn="l" defTabSz="9138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55212" algn="l" defTabSz="9138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832624E-CB7C-4D3E-9A9F-1A6CE9425EAE}" type="slidenum">
              <a:rPr lang="ar-SA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4713" y="692150"/>
            <a:ext cx="2427287" cy="3465513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287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470091" y="7199948"/>
            <a:ext cx="21639742" cy="9599930"/>
          </a:xfrm>
          <a:ln>
            <a:noFill/>
          </a:ln>
        </p:spPr>
        <p:txBody>
          <a:bodyPr vert="horz" tIns="0" rIns="69944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214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470091" y="16947572"/>
            <a:ext cx="21648143" cy="9199933"/>
          </a:xfrm>
        </p:spPr>
        <p:txBody>
          <a:bodyPr lIns="0" rIns="69944"/>
          <a:lstStyle>
            <a:lvl1pPr marL="0" marR="174861" indent="0" algn="r">
              <a:buNone/>
              <a:defRPr>
                <a:solidFill>
                  <a:schemeClr val="tx1"/>
                </a:solidFill>
              </a:defRPr>
            </a:lvl1pPr>
            <a:lvl2pPr marL="1748607" indent="0" algn="ctr">
              <a:buNone/>
            </a:lvl2pPr>
            <a:lvl3pPr marL="3497214" indent="0" algn="ctr">
              <a:buNone/>
            </a:lvl3pPr>
            <a:lvl4pPr marL="5245821" indent="0" algn="ctr">
              <a:buNone/>
            </a:lvl4pPr>
            <a:lvl5pPr marL="6994428" indent="0" algn="ctr">
              <a:buNone/>
            </a:lvl5pPr>
            <a:lvl6pPr marL="8743036" indent="0" algn="ctr">
              <a:buNone/>
            </a:lvl6pPr>
            <a:lvl7pPr marL="10491643" indent="0" algn="ctr">
              <a:buNone/>
            </a:lvl7pPr>
            <a:lvl8pPr marL="12240250" indent="0" algn="ctr">
              <a:buNone/>
            </a:lvl8pPr>
            <a:lvl9pPr marL="13988857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2023-10-17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2023-10-17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71133" y="4799973"/>
            <a:ext cx="5670352" cy="27358137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078" y="4799973"/>
            <a:ext cx="16591029" cy="27358137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2023-10-17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2023-10-17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1690" y="6911950"/>
            <a:ext cx="21421329" cy="715194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214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1690" y="14197608"/>
            <a:ext cx="21421329" cy="7924940"/>
          </a:xfrm>
        </p:spPr>
        <p:txBody>
          <a:bodyPr lIns="174861" rIns="174861" anchor="t"/>
          <a:lstStyle>
            <a:lvl1pPr marL="0" indent="0">
              <a:buNone/>
              <a:defRPr sz="8400">
                <a:solidFill>
                  <a:schemeClr val="tx1"/>
                </a:solidFill>
              </a:defRPr>
            </a:lvl1pPr>
            <a:lvl2pPr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2023-10-17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8" y="3695973"/>
            <a:ext cx="22681407" cy="5999956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0078" y="10079113"/>
            <a:ext cx="11130690" cy="23279831"/>
          </a:xfrm>
        </p:spPr>
        <p:txBody>
          <a:bodyPr/>
          <a:lstStyle>
            <a:lvl1pPr>
              <a:defRPr sz="9900"/>
            </a:lvl1pPr>
            <a:lvl2pPr>
              <a:defRPr sz="9200"/>
            </a:lvl2pPr>
            <a:lvl3pPr>
              <a:defRPr sz="7600"/>
            </a:lvl3pPr>
            <a:lvl4pPr>
              <a:defRPr sz="6900"/>
            </a:lvl4pPr>
            <a:lvl5pPr>
              <a:defRPr sz="69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10795" y="10079113"/>
            <a:ext cx="11130690" cy="23279831"/>
          </a:xfrm>
        </p:spPr>
        <p:txBody>
          <a:bodyPr/>
          <a:lstStyle>
            <a:lvl1pPr>
              <a:defRPr sz="9900"/>
            </a:lvl1pPr>
            <a:lvl2pPr>
              <a:defRPr sz="9200"/>
            </a:lvl2pPr>
            <a:lvl3pPr>
              <a:defRPr sz="7600"/>
            </a:lvl3pPr>
            <a:lvl4pPr>
              <a:defRPr sz="6900"/>
            </a:lvl4pPr>
            <a:lvl5pPr>
              <a:defRPr sz="69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2023-10-17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8" y="3695973"/>
            <a:ext cx="22681407" cy="5999956"/>
          </a:xfrm>
        </p:spPr>
        <p:txBody>
          <a:bodyPr tIns="174861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078" y="9738764"/>
            <a:ext cx="11135067" cy="3461140"/>
          </a:xfrm>
        </p:spPr>
        <p:txBody>
          <a:bodyPr lIns="174861" tIns="0" rIns="174861" bIns="0" anchor="ctr">
            <a:noAutofit/>
          </a:bodyPr>
          <a:lstStyle>
            <a:lvl1pPr marL="0" indent="0">
              <a:buNone/>
              <a:defRPr sz="9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7600" b="1"/>
            </a:lvl2pPr>
            <a:lvl3pPr>
              <a:buNone/>
              <a:defRPr sz="6900" b="1"/>
            </a:lvl3pPr>
            <a:lvl4pPr>
              <a:buNone/>
              <a:defRPr sz="6100" b="1"/>
            </a:lvl4pPr>
            <a:lvl5pPr>
              <a:buNone/>
              <a:defRPr sz="61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2802045" y="9762436"/>
            <a:ext cx="11139441" cy="3437471"/>
          </a:xfrm>
        </p:spPr>
        <p:txBody>
          <a:bodyPr lIns="174861" tIns="0" rIns="174861" bIns="0" anchor="ctr"/>
          <a:lstStyle>
            <a:lvl1pPr marL="0" indent="0">
              <a:buNone/>
              <a:defRPr sz="9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7600" b="1"/>
            </a:lvl2pPr>
            <a:lvl3pPr>
              <a:buNone/>
              <a:defRPr sz="6900" b="1"/>
            </a:lvl3pPr>
            <a:lvl4pPr>
              <a:buNone/>
              <a:defRPr sz="6100" b="1"/>
            </a:lvl4pPr>
            <a:lvl5pPr>
              <a:buNone/>
              <a:defRPr sz="61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260078" y="13199904"/>
            <a:ext cx="11135067" cy="20187360"/>
          </a:xfrm>
        </p:spPr>
        <p:txBody>
          <a:bodyPr tIns="0"/>
          <a:lstStyle>
            <a:lvl1pPr>
              <a:defRPr sz="8400"/>
            </a:lvl1pPr>
            <a:lvl2pPr>
              <a:defRPr sz="76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2045" y="13199904"/>
            <a:ext cx="11139441" cy="20187360"/>
          </a:xfrm>
        </p:spPr>
        <p:txBody>
          <a:bodyPr tIns="0"/>
          <a:lstStyle>
            <a:lvl1pPr>
              <a:defRPr sz="8400"/>
            </a:lvl1pPr>
            <a:lvl2pPr>
              <a:defRPr sz="76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2023-10-17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8" y="3695973"/>
            <a:ext cx="22891420" cy="5999956"/>
          </a:xfrm>
        </p:spPr>
        <p:txBody>
          <a:bodyPr vert="horz" tIns="174861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191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2023-10-17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2023-10-17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0117" y="2699991"/>
            <a:ext cx="7560469" cy="6099956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99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890117" y="8799936"/>
            <a:ext cx="7560469" cy="23999825"/>
          </a:xfrm>
        </p:spPr>
        <p:txBody>
          <a:bodyPr lIns="69944" rIns="69944"/>
          <a:lstStyle>
            <a:lvl1pPr marL="0" indent="0" algn="l">
              <a:buNone/>
              <a:defRPr sz="5400"/>
            </a:lvl1pPr>
            <a:lvl2pPr indent="0" algn="l">
              <a:buNone/>
              <a:defRPr sz="4600"/>
            </a:lvl2pPr>
            <a:lvl3pPr indent="0" algn="l">
              <a:buNone/>
              <a:defRPr sz="3800"/>
            </a:lvl3pPr>
            <a:lvl4pPr indent="0" algn="l">
              <a:buNone/>
              <a:defRPr sz="3400"/>
            </a:lvl4pPr>
            <a:lvl5pPr indent="0" algn="l">
              <a:buNone/>
              <a:defRPr sz="34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853111" y="8799936"/>
            <a:ext cx="14088374" cy="23999825"/>
          </a:xfrm>
        </p:spPr>
        <p:txBody>
          <a:bodyPr tIns="0"/>
          <a:lstStyle>
            <a:lvl1pPr>
              <a:defRPr sz="10700"/>
            </a:lvl1pPr>
            <a:lvl2pPr>
              <a:defRPr sz="9900"/>
            </a:lvl2pPr>
            <a:lvl3pPr>
              <a:defRPr sz="9200"/>
            </a:lvl3pPr>
            <a:lvl4pPr>
              <a:defRPr sz="7600"/>
            </a:lvl4pPr>
            <a:lvl5pPr>
              <a:defRPr sz="69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2023-10-17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8725057" y="5816635"/>
            <a:ext cx="14490899" cy="21599843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21" tIns="174861" rIns="349721" bIns="17486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22060005" y="28135066"/>
            <a:ext cx="428427" cy="81599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21" tIns="174861" rIns="349721" bIns="17486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0104" y="6178415"/>
            <a:ext cx="6098778" cy="8307661"/>
          </a:xfrm>
        </p:spPr>
        <p:txBody>
          <a:bodyPr vert="horz" lIns="174861" tIns="174861" rIns="174861" bIns="174861" anchor="b"/>
          <a:lstStyle>
            <a:lvl1pPr algn="l">
              <a:buNone/>
              <a:defRPr sz="76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80104" y="14849157"/>
            <a:ext cx="6090378" cy="11439917"/>
          </a:xfrm>
        </p:spPr>
        <p:txBody>
          <a:bodyPr lIns="244805" rIns="174861" bIns="174861" anchor="t"/>
          <a:lstStyle>
            <a:lvl1pPr marL="0" indent="0" algn="l">
              <a:spcBef>
                <a:spcPts val="956"/>
              </a:spcBef>
              <a:buFontTx/>
              <a:buNone/>
              <a:defRPr sz="5000"/>
            </a:lvl1pPr>
            <a:lvl2pPr>
              <a:defRPr sz="4600"/>
            </a:lvl2pPr>
            <a:lvl3pPr>
              <a:defRPr sz="3800"/>
            </a:lvl3pPr>
            <a:lvl4pPr>
              <a:defRPr sz="3400"/>
            </a:lvl4pPr>
            <a:lvl5pPr>
              <a:defRPr sz="34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2023-10-17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261381" y="33366426"/>
            <a:ext cx="1680104" cy="1916653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9607112" y="6296631"/>
            <a:ext cx="12726789" cy="2063985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12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26252" y="30533111"/>
            <a:ext cx="25254066" cy="546662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21" tIns="174861" rIns="349721" bIns="174861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12075749" y="32649765"/>
            <a:ext cx="13125814" cy="33499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21" tIns="174861" rIns="349721" bIns="174861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26252" y="-37501"/>
            <a:ext cx="25254066" cy="546662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21" tIns="174861" rIns="349721" bIns="174861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12075749" y="-37499"/>
            <a:ext cx="13125814" cy="33499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21" tIns="174861" rIns="349721" bIns="174861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1260078" y="3695973"/>
            <a:ext cx="22681407" cy="5999956"/>
          </a:xfrm>
          <a:prstGeom prst="rect">
            <a:avLst/>
          </a:prstGeom>
        </p:spPr>
        <p:txBody>
          <a:bodyPr vert="horz" lIns="0" tIns="174861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1260078" y="10159926"/>
            <a:ext cx="22681407" cy="23039832"/>
          </a:xfrm>
          <a:prstGeom prst="rect">
            <a:avLst/>
          </a:prstGeom>
        </p:spPr>
        <p:txBody>
          <a:bodyPr vert="horz" lIns="349721" tIns="174861" rIns="349721" bIns="174861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260078" y="33366426"/>
            <a:ext cx="5880365" cy="191665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4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C3A134-F1C3-464B-BF47-54DC2DE08F52}" type="datetimeFigureOut">
              <a:rPr lang="en-US" smtClean="0"/>
              <a:pPr/>
              <a:t>2023-10-17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350456" y="33366426"/>
            <a:ext cx="9240573" cy="191665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4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21841355" y="33366426"/>
            <a:ext cx="2100130" cy="191665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4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52412" y="1062502"/>
            <a:ext cx="25302292" cy="34079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1" eaLnBrk="1" latinLnBrk="0" hangingPunct="1">
        <a:spcBef>
          <a:spcPct val="0"/>
        </a:spcBef>
        <a:buNone/>
        <a:defRPr kumimoji="0" sz="191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1049164" indent="-1049164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448050" indent="-94424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92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214" indent="-94424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4546379" indent="-804359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7600" kern="1200">
          <a:solidFill>
            <a:schemeClr val="tx1"/>
          </a:solidFill>
          <a:latin typeface="+mn-lt"/>
          <a:ea typeface="+mn-ea"/>
          <a:cs typeface="+mn-cs"/>
        </a:defRPr>
      </a:lvl4pPr>
      <a:lvl5pPr marL="5595543" indent="-804359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6644707" indent="-804359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7344150" indent="-699443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61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8393314" indent="-699443" algn="r" rtl="1" eaLnBrk="1" latinLnBrk="0" hangingPunct="1">
        <a:spcBef>
          <a:spcPct val="20000"/>
        </a:spcBef>
        <a:buClr>
          <a:schemeClr val="tx2"/>
        </a:buClr>
        <a:buChar char="•"/>
        <a:defRPr kumimoji="0"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9442478" indent="-699443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5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748607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3497214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5245821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6994428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8743036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0491643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224025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3988857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Confetti">
          <a:fgClr>
            <a:schemeClr val="accent4">
              <a:lumMod val="60000"/>
              <a:lumOff val="40000"/>
            </a:schemeClr>
          </a:fgClr>
          <a:bgClr>
            <a:schemeClr val="accent4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723900" y="3862968"/>
            <a:ext cx="23870902" cy="31215336"/>
            <a:chOff x="22410" y="4069377"/>
            <a:chExt cx="24247140" cy="32170015"/>
          </a:xfrm>
          <a:solidFill>
            <a:srgbClr val="FFFFFF">
              <a:alpha val="50196"/>
            </a:srgbClr>
          </a:solidFill>
        </p:grpSpPr>
        <p:grpSp>
          <p:nvGrpSpPr>
            <p:cNvPr id="26" name="Group 25"/>
            <p:cNvGrpSpPr/>
            <p:nvPr/>
          </p:nvGrpSpPr>
          <p:grpSpPr>
            <a:xfrm>
              <a:off x="22411" y="9087484"/>
              <a:ext cx="24247139" cy="27151908"/>
              <a:chOff x="47124" y="7181986"/>
              <a:chExt cx="24247139" cy="29521799"/>
            </a:xfrm>
            <a:grpFill/>
          </p:grpSpPr>
          <p:sp>
            <p:nvSpPr>
              <p:cNvPr id="2051" name="AutoShape 50"/>
              <p:cNvSpPr>
                <a:spLocks noChangeArrowheads="1"/>
              </p:cNvSpPr>
              <p:nvPr/>
            </p:nvSpPr>
            <p:spPr bwMode="auto">
              <a:xfrm>
                <a:off x="47124" y="7181986"/>
                <a:ext cx="11887200" cy="29500454"/>
              </a:xfrm>
              <a:prstGeom prst="roundRect">
                <a:avLst>
                  <a:gd name="adj" fmla="val 7000"/>
                </a:avLst>
              </a:prstGeom>
              <a:solidFill>
                <a:schemeClr val="tx1">
                  <a:lumMod val="95000"/>
                </a:schemeClr>
              </a:solidFill>
              <a:ln w="38100">
                <a:solidFill>
                  <a:schemeClr val="accent4">
                    <a:lumMod val="75000"/>
                  </a:schemeClr>
                </a:solidFill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055" name="AutoShape 4"/>
              <p:cNvSpPr>
                <a:spLocks noChangeArrowheads="1"/>
              </p:cNvSpPr>
              <p:nvPr/>
            </p:nvSpPr>
            <p:spPr bwMode="auto">
              <a:xfrm>
                <a:off x="12407063" y="7246025"/>
                <a:ext cx="11887200" cy="29457760"/>
              </a:xfrm>
              <a:prstGeom prst="roundRect">
                <a:avLst>
                  <a:gd name="adj" fmla="val 10287"/>
                </a:avLst>
              </a:prstGeom>
              <a:solidFill>
                <a:schemeClr val="tx1">
                  <a:lumMod val="95000"/>
                </a:schemeClr>
              </a:solidFill>
              <a:ln w="38100">
                <a:solidFill>
                  <a:schemeClr val="accent4">
                    <a:lumMod val="75000"/>
                  </a:schemeClr>
                </a:solidFill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3" name="Rounded Rectangle 12"/>
            <p:cNvSpPr/>
            <p:nvPr/>
          </p:nvSpPr>
          <p:spPr bwMode="auto">
            <a:xfrm>
              <a:off x="22410" y="4069377"/>
              <a:ext cx="24247139" cy="4330964"/>
            </a:xfrm>
            <a:prstGeom prst="roundRect">
              <a:avLst>
                <a:gd name="adj" fmla="val 27675"/>
              </a:avLst>
            </a:prstGeom>
            <a:solidFill>
              <a:schemeClr val="tx1"/>
            </a:solidFill>
            <a:ln w="57150">
              <a:solidFill>
                <a:schemeClr val="accent4">
                  <a:lumMod val="75000"/>
                </a:schemeClr>
              </a:solidFill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14300" prst="hardEdge"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defTabSz="3494977" rtl="1"/>
              <a:r>
                <a:rPr lang="fa-IR" sz="3100" dirty="0">
                  <a:cs typeface="B Nazanin" pitchFamily="2" charset="-78"/>
                </a:rPr>
                <a:t>(</a:t>
              </a:r>
              <a:r>
                <a:rPr lang="fa-IR" sz="4600" dirty="0">
                  <a:cs typeface="B Titr" pitchFamily="2" charset="-78"/>
                </a:rPr>
                <a:t>عنوان مقاله با قلم </a:t>
              </a:r>
              <a:r>
                <a:rPr lang="en-US" sz="4600" dirty="0">
                  <a:cs typeface="B Titr" pitchFamily="2" charset="-78"/>
                </a:rPr>
                <a:t>B </a:t>
              </a:r>
              <a:r>
                <a:rPr lang="en-US" sz="4600" dirty="0" err="1">
                  <a:cs typeface="B Titr" pitchFamily="2" charset="-78"/>
                </a:rPr>
                <a:t>Titr</a:t>
              </a:r>
              <a:r>
                <a:rPr lang="en-US" sz="4600" dirty="0">
                  <a:cs typeface="B Titr" pitchFamily="2" charset="-78"/>
                </a:rPr>
                <a:t> 46pt.</a:t>
              </a:r>
              <a:r>
                <a:rPr lang="fa-IR" sz="3100" dirty="0">
                  <a:cs typeface="B Nazanin" pitchFamily="2" charset="-78"/>
                </a:rPr>
                <a:t>)</a:t>
              </a:r>
              <a:endParaRPr lang="en-US" sz="3100" dirty="0">
                <a:cs typeface="B Nazanin" pitchFamily="2" charset="-78"/>
              </a:endParaRPr>
            </a:p>
            <a:p>
              <a:pPr defTabSz="3494977" rtl="1"/>
              <a:r>
                <a:rPr lang="fa-IR" sz="3800" dirty="0">
                  <a:solidFill>
                    <a:schemeClr val="bg2"/>
                  </a:solidFill>
                  <a:cs typeface="B Nazanin" pitchFamily="2" charset="-78"/>
                </a:rPr>
                <a:t>----- يک سطر فاصله </a:t>
              </a:r>
              <a:r>
                <a:rPr lang="fa-IR" sz="4200" dirty="0">
                  <a:solidFill>
                    <a:schemeClr val="bg2"/>
                  </a:solidFill>
                  <a:cs typeface="B Nazanin" pitchFamily="2" charset="-78"/>
                </a:rPr>
                <a:t>(</a:t>
              </a:r>
              <a:r>
                <a:rPr lang="en-US" sz="3100" dirty="0">
                  <a:solidFill>
                    <a:schemeClr val="bg2"/>
                  </a:solidFill>
                  <a:cs typeface="B Nazanin" pitchFamily="2" charset="-78"/>
                </a:rPr>
                <a:t> </a:t>
              </a:r>
              <a:r>
                <a:rPr lang="en-US" sz="3400" dirty="0">
                  <a:solidFill>
                    <a:schemeClr val="bg2"/>
                  </a:solidFill>
                  <a:cs typeface="B Nazanin" pitchFamily="2" charset="-78"/>
                </a:rPr>
                <a:t>B </a:t>
              </a:r>
              <a:r>
                <a:rPr lang="en-US" sz="3400" dirty="0" err="1">
                  <a:solidFill>
                    <a:schemeClr val="bg2"/>
                  </a:solidFill>
                  <a:cs typeface="B Nazanin" pitchFamily="2" charset="-78"/>
                </a:rPr>
                <a:t>Nazanin</a:t>
              </a:r>
              <a:r>
                <a:rPr lang="en-US" sz="3400" dirty="0">
                  <a:solidFill>
                    <a:schemeClr val="bg2"/>
                  </a:solidFill>
                  <a:cs typeface="B Nazanin" pitchFamily="2" charset="-78"/>
                </a:rPr>
                <a:t> 28pt.</a:t>
              </a:r>
              <a:r>
                <a:rPr lang="fa-IR" sz="3800" dirty="0">
                  <a:solidFill>
                    <a:schemeClr val="bg2"/>
                  </a:solidFill>
                  <a:cs typeface="B Nazanin" pitchFamily="2" charset="-78"/>
                </a:rPr>
                <a:t>) -----</a:t>
              </a:r>
            </a:p>
            <a:p>
              <a:pPr defTabSz="3494977" rtl="1"/>
              <a:r>
                <a:rPr lang="fa-IR" sz="3100" dirty="0">
                  <a:cs typeface="B Nazanin" pitchFamily="2" charset="-78"/>
                </a:rPr>
                <a:t>نویسنده/ نویسندگان</a:t>
              </a:r>
              <a:r>
                <a:rPr lang="fa-IR" sz="3800" dirty="0">
                  <a:cs typeface="B Nazanin" pitchFamily="2" charset="-78"/>
                </a:rPr>
                <a:t> </a:t>
              </a:r>
              <a:r>
                <a:rPr lang="fa-IR" sz="3800" dirty="0">
                  <a:solidFill>
                    <a:srgbClr val="C00000"/>
                  </a:solidFill>
                  <a:cs typeface="B Nazanin" pitchFamily="2" charset="-78"/>
                </a:rPr>
                <a:t>از ذكر عناويني نظير استاد يا دكتر و ... در ابتداي اسامي خودداري شود</a:t>
              </a:r>
            </a:p>
            <a:p>
              <a:pPr defTabSz="3494977" rtl="1"/>
              <a:r>
                <a:rPr lang="fa-IR" sz="3800" dirty="0">
                  <a:solidFill>
                    <a:srgbClr val="C00000"/>
                  </a:solidFill>
                  <a:cs typeface="B Nazanin" pitchFamily="2" charset="-78"/>
                </a:rPr>
                <a:t>(</a:t>
              </a:r>
              <a:r>
                <a:rPr lang="en-US" sz="3400" dirty="0">
                  <a:solidFill>
                    <a:srgbClr val="C00000"/>
                  </a:solidFill>
                  <a:cs typeface="B Nazanin" pitchFamily="2" charset="-78"/>
                </a:rPr>
                <a:t>B </a:t>
              </a:r>
              <a:r>
                <a:rPr lang="en-US" sz="3400" dirty="0" err="1">
                  <a:solidFill>
                    <a:srgbClr val="C00000"/>
                  </a:solidFill>
                  <a:cs typeface="B Nazanin" pitchFamily="2" charset="-78"/>
                </a:rPr>
                <a:t>Nazanin</a:t>
              </a:r>
              <a:r>
                <a:rPr lang="en-US" sz="3400" dirty="0">
                  <a:solidFill>
                    <a:srgbClr val="C00000"/>
                  </a:solidFill>
                  <a:cs typeface="B Nazanin" pitchFamily="2" charset="-78"/>
                </a:rPr>
                <a:t> 28pt.</a:t>
              </a:r>
              <a:r>
                <a:rPr lang="fa-IR" sz="3400" dirty="0">
                  <a:solidFill>
                    <a:srgbClr val="C00000"/>
                  </a:solidFill>
                  <a:cs typeface="B Nazanin" pitchFamily="2" charset="-78"/>
                </a:rPr>
                <a:t> </a:t>
              </a:r>
              <a:r>
                <a:rPr lang="fa-IR" sz="3800" dirty="0">
                  <a:solidFill>
                    <a:srgbClr val="C00000"/>
                  </a:solidFill>
                  <a:cs typeface="B Nazanin" pitchFamily="2" charset="-78"/>
                </a:rPr>
                <a:t>پررنگ) </a:t>
              </a:r>
            </a:p>
            <a:p>
              <a:pPr defTabSz="3494977" rtl="1"/>
              <a:r>
                <a:rPr lang="fa-IR" sz="2700" dirty="0">
                  <a:cs typeface="B Nazanin" pitchFamily="2" charset="-78"/>
                </a:rPr>
                <a:t>آدرس پست الكترونيك نویسنده مسئول </a:t>
              </a:r>
              <a:r>
                <a:rPr lang="en-US" sz="3100" dirty="0">
                  <a:cs typeface="B Nazanin" pitchFamily="2" charset="-78"/>
                </a:rPr>
                <a:t>(Times New Roman 22 pt. Italic</a:t>
              </a:r>
              <a:r>
                <a:rPr lang="en-US" sz="2700" dirty="0">
                  <a:cs typeface="B Nazanin" pitchFamily="2" charset="-78"/>
                </a:rPr>
                <a:t>)</a:t>
              </a:r>
            </a:p>
          </p:txBody>
        </p:sp>
      </p:grpSp>
      <p:sp>
        <p:nvSpPr>
          <p:cNvPr id="2058" name="Text Box 42"/>
          <p:cNvSpPr txBox="1">
            <a:spLocks noChangeArrowheads="1"/>
          </p:cNvSpPr>
          <p:nvPr/>
        </p:nvSpPr>
        <p:spPr bwMode="auto">
          <a:xfrm>
            <a:off x="13335000" y="9887959"/>
            <a:ext cx="10735714" cy="12178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2801" tIns="36403" rIns="72801" bIns="36403">
            <a:spAutoFit/>
          </a:bodyPr>
          <a:lstStyle/>
          <a:p>
            <a:pPr indent="539227" algn="just" rtl="1">
              <a:lnSpc>
                <a:spcPct val="150000"/>
              </a:lnSpc>
              <a:spcBef>
                <a:spcPts val="0"/>
              </a:spcBef>
            </a:pP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توجه داشته باشید باید متن خود را جایگزین متن نوشته شده در این فرم کنید. </a:t>
            </a:r>
            <a:r>
              <a:rPr lang="fa-IR" sz="3100" dirty="0">
                <a:solidFill>
                  <a:srgbClr val="FF0000"/>
                </a:solidFill>
                <a:latin typeface="30"/>
                <a:cs typeface="B Nazanin" pitchFamily="2" charset="-78"/>
              </a:rPr>
              <a:t>به طور طبیعی باید متن تنظیمی شما از متنی که در هر قسمت در نظر گرفته ایم بیشتر نباشد (حدود 260 کلمه در این بخش).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شما باید 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به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‌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منظور يكسان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‌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سازي مجموعه لازم است كه همة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 طرح های پژوهشی پوستری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ب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ا طرحي يكسان و كاملاً هماهنگ تهيه و تايپ شوند. </a:t>
            </a:r>
            <a:r>
              <a:rPr lang="fa-IR" sz="31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اندازه پوستر باید 50 در70 سانتیمتر باشد.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ضروری است عنوان و لوگوهای بالای پوستر حفظ شود و تغییر نکند. سایر زیباسازی ها در متن به شرط رعایت ساختار پیشنهادی زیر آزاد است. حدالامکان سعی شود توضحات با حداقل متن ارایه شود. </a:t>
            </a:r>
          </a:p>
          <a:p>
            <a:pPr indent="539227" algn="just" rtl="1">
              <a:lnSpc>
                <a:spcPct val="150000"/>
              </a:lnSpc>
              <a:spcBef>
                <a:spcPts val="0"/>
              </a:spcBef>
            </a:pP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براي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ساخت پوستر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، فقط از نرم افزار مايكروسافت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پاورپوینت 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استفاده كنيد. عنوان همة بخش‌ها با </a:t>
            </a:r>
            <a:r>
              <a:rPr lang="ar-SA" sz="30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قلم </a:t>
            </a:r>
            <a:r>
              <a:rPr lang="en-US" sz="30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B </a:t>
            </a:r>
            <a:r>
              <a:rPr lang="en-US" sz="3000" b="1" dirty="0" err="1">
                <a:solidFill>
                  <a:schemeClr val="bg1"/>
                </a:solidFill>
                <a:latin typeface="30"/>
                <a:cs typeface="B Nazanin" pitchFamily="2" charset="-78"/>
              </a:rPr>
              <a:t>Nazanin</a:t>
            </a:r>
            <a:r>
              <a:rPr lang="fa-IR" sz="30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  <a:r>
              <a:rPr lang="ar-SA" sz="30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و اندازه </a:t>
            </a:r>
            <a:r>
              <a:rPr lang="fa-IR" sz="30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30 </a:t>
            </a:r>
            <a:r>
              <a:rPr lang="ar-SA" sz="30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پررنگ 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تايپ شود. </a:t>
            </a:r>
            <a:r>
              <a:rPr lang="fa-IR" sz="3100" dirty="0">
                <a:solidFill>
                  <a:srgbClr val="FF0000"/>
                </a:solidFill>
                <a:latin typeface="30"/>
                <a:cs typeface="B Nazanin" pitchFamily="2" charset="-78"/>
              </a:rPr>
              <a:t>به طور طبیعی باید متن تنظیمی شما از متنی که در هر قسمت در نظر گرفته ایم بیشتر نباشد (حدود 260 کلمه در این بخش). 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براي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ساخت پوستر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، فقط از نرم افزار مايكروسافت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پاورپوینت 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استفاده كنيد. عنوان همة بخش‌ها با قلم </a:t>
            </a:r>
            <a:r>
              <a:rPr lang="en-US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B </a:t>
            </a:r>
            <a:r>
              <a:rPr lang="en-US" sz="3100" dirty="0" err="1">
                <a:solidFill>
                  <a:schemeClr val="bg1"/>
                </a:solidFill>
                <a:latin typeface="30"/>
                <a:cs typeface="B Nazanin" pitchFamily="2" charset="-78"/>
              </a:rPr>
              <a:t>Nazanin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و اندازه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30 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پررنگ تايپ شود. </a:t>
            </a:r>
            <a:r>
              <a:rPr lang="fa-IR" sz="3100" dirty="0">
                <a:solidFill>
                  <a:srgbClr val="FF0000"/>
                </a:solidFill>
                <a:latin typeface="30"/>
                <a:cs typeface="B Nazanin" pitchFamily="2" charset="-78"/>
              </a:rPr>
              <a:t>به طور طبیعی باید متن تنظیمی شما از متنی که در هر قسمت در نظر گرفته ایم بیشتر نباشد (حدود 260 کلمه در این بخش). 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براي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ساخت پوستر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، فقط از نرم افزار مايكروسافت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پاورپوینت 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استفاده كنيد. عنوان همة بخش‌ها با قلم </a:t>
            </a:r>
            <a:r>
              <a:rPr lang="en-US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B </a:t>
            </a:r>
            <a:r>
              <a:rPr lang="en-US" sz="3100" dirty="0" err="1">
                <a:solidFill>
                  <a:schemeClr val="bg1"/>
                </a:solidFill>
                <a:latin typeface="30"/>
                <a:cs typeface="B Nazanin" pitchFamily="2" charset="-78"/>
              </a:rPr>
              <a:t>Nazanin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و اندازه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30 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پررنگ تايپ شود. </a:t>
            </a:r>
            <a:r>
              <a:rPr lang="fa-IR" sz="3100" dirty="0">
                <a:solidFill>
                  <a:srgbClr val="FF0000"/>
                </a:solidFill>
                <a:latin typeface="30"/>
                <a:cs typeface="B Nazanin" pitchFamily="2" charset="-78"/>
              </a:rPr>
              <a:t>به طور طبیعی باید متن تنظیمی شما از متنی که در هر قسمت در نظر گرفته ایم بیشتر نباشد (حدود 260 کلمه در این بخش).</a:t>
            </a:r>
            <a:endParaRPr lang="fa-IR" sz="2700" u="sng" dirty="0">
              <a:solidFill>
                <a:schemeClr val="bg1"/>
              </a:solidFill>
              <a:latin typeface="30"/>
              <a:cs typeface="B Nazanin" pitchFamily="2" charset="-78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1130849" y="17491332"/>
            <a:ext cx="10828279" cy="8177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2801" tIns="36403" rIns="72801" bIns="36403">
            <a:spAutoFit/>
          </a:bodyPr>
          <a:lstStyle/>
          <a:p>
            <a:pPr algn="just" rtl="1"/>
            <a:endParaRPr lang="en-US" sz="1900" dirty="0">
              <a:solidFill>
                <a:schemeClr val="bg1"/>
              </a:solidFill>
              <a:cs typeface="B Nazanin" pitchFamily="2" charset="-78"/>
            </a:endParaRPr>
          </a:p>
          <a:p>
            <a:pPr indent="539227" algn="just" defTabSz="2877843" rtl="1">
              <a:lnSpc>
                <a:spcPct val="150000"/>
              </a:lnSpc>
              <a:spcBef>
                <a:spcPts val="0"/>
              </a:spcBef>
            </a:pP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در این بخش از یافته های خود نتیجه گیری کنید.</a:t>
            </a:r>
            <a:r>
              <a:rPr lang="fa-IR" sz="3100" dirty="0">
                <a:solidFill>
                  <a:srgbClr val="FF0000"/>
                </a:solidFill>
                <a:latin typeface="30"/>
                <a:cs typeface="B Nazanin" pitchFamily="2" charset="-78"/>
              </a:rPr>
              <a:t> به طور طبیعی باید متن تنظیمی شما از متنی که در هر قسمت در نظر گرفته ایم بیشتر نباشد (حدود 160کلمه در این بخش).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شما باید 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به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‌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منظور يكسان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‌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سازي مجموعه لازم است كه همة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 طرح های پژوهشی پوستری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ب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ا طرحي يكسان و كاملاً هماهنگ تهيه و تايپ شوند.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اندازه پوستر </a:t>
            </a:r>
            <a:r>
              <a:rPr lang="fa-IR" sz="31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د 50 در70 سانتیمتر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باشد. ضروری است عنوان و لوگوهای بالای پوستر حفظ شود و تغییر نکند. سایر زیباسازی ها در متن به شرط رعایت ساختار پیشنهادی زیر آزاد است. </a:t>
            </a:r>
          </a:p>
          <a:p>
            <a:pPr indent="539227" algn="just" defTabSz="2877843" rtl="1">
              <a:lnSpc>
                <a:spcPct val="150000"/>
              </a:lnSpc>
              <a:spcBef>
                <a:spcPts val="0"/>
              </a:spcBef>
            </a:pP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براي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ساخت پوستر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، فقط از نرم افزار مايكروسافت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پاورپوینت 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استفاده كنيد. عنوان همة بخش‌ها با </a:t>
            </a:r>
            <a:r>
              <a:rPr lang="ar-SA" sz="30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قلم </a:t>
            </a:r>
            <a:r>
              <a:rPr lang="en-US" sz="30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B </a:t>
            </a:r>
            <a:r>
              <a:rPr lang="en-US" sz="3000" b="1" dirty="0" err="1">
                <a:solidFill>
                  <a:schemeClr val="bg1"/>
                </a:solidFill>
                <a:latin typeface="30"/>
                <a:cs typeface="B Nazanin" pitchFamily="2" charset="-78"/>
              </a:rPr>
              <a:t>Nazanin</a:t>
            </a:r>
            <a:r>
              <a:rPr lang="fa-IR" sz="30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  <a:r>
              <a:rPr lang="ar-SA" sz="30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و اندازه </a:t>
            </a:r>
            <a:r>
              <a:rPr lang="fa-IR" sz="30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30 </a:t>
            </a:r>
            <a:r>
              <a:rPr lang="ar-SA" sz="30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پررنگ 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تايپ شود. </a:t>
            </a:r>
            <a:r>
              <a:rPr lang="fa-IR" sz="2700" dirty="0">
                <a:solidFill>
                  <a:srgbClr val="FF0000"/>
                </a:solidFill>
                <a:latin typeface="30"/>
                <a:cs typeface="B Nazanin" pitchFamily="2" charset="-78"/>
              </a:rPr>
              <a:t>به طور طبیعی باید متن تنظیمی شما از متنی که در هر قسمت در نظر گرفته ایم بیشتر نباشد (حدود 160کلمه در این بخش). </a:t>
            </a:r>
            <a:r>
              <a:rPr lang="ar-SA" sz="3100" dirty="0">
                <a:solidFill>
                  <a:schemeClr val="bg1"/>
                </a:solidFill>
                <a:cs typeface="B Nazanin" pitchFamily="2" charset="-78"/>
              </a:rPr>
              <a:t>وجود بخش جمع‌بندي و نتيجه‌گيري الزامي است </a:t>
            </a:r>
            <a:r>
              <a:rPr lang="fa-IR" sz="3100" dirty="0">
                <a:solidFill>
                  <a:schemeClr val="bg1"/>
                </a:solidFill>
                <a:cs typeface="B Nazanin" pitchFamily="2" charset="-78"/>
              </a:rPr>
              <a:t>.</a:t>
            </a:r>
            <a:r>
              <a:rPr lang="ar-SA" sz="3100" dirty="0">
                <a:solidFill>
                  <a:schemeClr val="bg1"/>
                </a:solidFill>
                <a:cs typeface="B Nazanin" pitchFamily="2" charset="-78"/>
              </a:rPr>
              <a:t>وجود بخش جمع‌بندي و نتيجه‌گيري الزامي است</a:t>
            </a:r>
            <a:endParaRPr lang="en-US" sz="1900" b="1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723900" y="30793358"/>
            <a:ext cx="11235228" cy="226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2801" tIns="36403" rIns="72801" bIns="36403">
            <a:spAutoFit/>
          </a:bodyPr>
          <a:lstStyle/>
          <a:p>
            <a:pPr indent="539227" algn="just" defTabSz="3494977" rtl="1">
              <a:lnSpc>
                <a:spcPct val="150000"/>
              </a:lnSpc>
              <a:spcBef>
                <a:spcPct val="50000"/>
              </a:spcBef>
            </a:pPr>
            <a:endParaRPr lang="fa-IR" sz="1900" b="1" dirty="0">
              <a:solidFill>
                <a:schemeClr val="bg1"/>
              </a:solidFill>
              <a:cs typeface="B Nazanin" pitchFamily="2" charset="-78"/>
            </a:endParaRPr>
          </a:p>
          <a:p>
            <a:pPr indent="539227" algn="just" defTabSz="3494977" rtl="1">
              <a:lnSpc>
                <a:spcPct val="150000"/>
              </a:lnSpc>
              <a:spcBef>
                <a:spcPct val="50000"/>
              </a:spcBef>
            </a:pPr>
            <a:endParaRPr lang="fa-IR" sz="1900" b="1" dirty="0">
              <a:solidFill>
                <a:schemeClr val="bg1"/>
              </a:solidFill>
              <a:cs typeface="B Nazanin" pitchFamily="2" charset="-78"/>
            </a:endParaRPr>
          </a:p>
          <a:p>
            <a:pPr indent="539227" algn="just" defTabSz="3494977" rtl="1">
              <a:lnSpc>
                <a:spcPct val="150000"/>
              </a:lnSpc>
              <a:spcBef>
                <a:spcPct val="50000"/>
              </a:spcBef>
            </a:pPr>
            <a:endParaRPr lang="fa-IR" sz="1900" b="1" dirty="0">
              <a:solidFill>
                <a:schemeClr val="bg1"/>
              </a:solidFill>
              <a:cs typeface="B Nazanin" pitchFamily="2" charset="-78"/>
            </a:endParaRPr>
          </a:p>
          <a:p>
            <a:pPr indent="539227" algn="just" defTabSz="3494977" rtl="1">
              <a:lnSpc>
                <a:spcPct val="150000"/>
              </a:lnSpc>
              <a:spcBef>
                <a:spcPct val="50000"/>
              </a:spcBef>
            </a:pPr>
            <a:endParaRPr lang="fa-IR" sz="1900" b="1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20" name="Text Box 43"/>
          <p:cNvSpPr txBox="1">
            <a:spLocks noChangeArrowheads="1"/>
          </p:cNvSpPr>
          <p:nvPr/>
        </p:nvSpPr>
        <p:spPr bwMode="auto">
          <a:xfrm>
            <a:off x="1130849" y="9986046"/>
            <a:ext cx="10828279" cy="6356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9928" tIns="29966" rIns="59928" bIns="29966">
            <a:spAutoFit/>
          </a:bodyPr>
          <a:lstStyle/>
          <a:p>
            <a:pPr indent="539227" algn="just" defTabSz="2877843" rtl="1">
              <a:lnSpc>
                <a:spcPct val="150000"/>
              </a:lnSpc>
              <a:spcBef>
                <a:spcPts val="0"/>
              </a:spcBef>
            </a:pP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در این بخش صرفا یافته های خود را به صورت توصیفی طرح کنید.</a:t>
            </a:r>
            <a:r>
              <a:rPr lang="fa-IR" sz="3100" dirty="0">
                <a:solidFill>
                  <a:srgbClr val="FF0000"/>
                </a:solidFill>
                <a:latin typeface="30"/>
                <a:cs typeface="B Nazanin" pitchFamily="2" charset="-78"/>
              </a:rPr>
              <a:t> به طور طبیعی باید متن تنظیمی شما از متنی که در هر قسمت در نظر گرفته ایم بیشتر نباشد (حدود 145 کلمه در این بخش).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شما باید 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به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‌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منظور يكسان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‌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سازي مجموعه لازم است كه همة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 طرح های پژوهشی پوستری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ب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ا طرحي يكسان و كاملاً هماهنگ تهيه و تايپ شوند. </a:t>
            </a:r>
            <a:r>
              <a:rPr lang="fa-IR" sz="28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اندازه پوستر باید 70 در100 سانتیمتر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باشد. ضروری است عنوان و لوگوهای بالای پوستر حفظ شود و تغییر نکند. سایر زیباسازی ها در متن به شرط رعایت ساختار پیشنهادی زیر آزاد است. </a:t>
            </a:r>
          </a:p>
          <a:p>
            <a:pPr indent="539227" algn="just" rtl="1">
              <a:lnSpc>
                <a:spcPct val="150000"/>
              </a:lnSpc>
              <a:spcBef>
                <a:spcPts val="0"/>
              </a:spcBef>
            </a:pP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براي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ساخت پوستر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، فقط از نرم افزار مايكروسافت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پاورپوینت 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استفاده كنيد. عنوان همة بخش‌ها با </a:t>
            </a:r>
            <a:r>
              <a:rPr lang="ar-SA" sz="30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قلم </a:t>
            </a:r>
            <a:r>
              <a:rPr lang="en-US" sz="30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B </a:t>
            </a:r>
            <a:r>
              <a:rPr lang="en-US" sz="3000" b="1" dirty="0" err="1">
                <a:solidFill>
                  <a:schemeClr val="bg1"/>
                </a:solidFill>
                <a:latin typeface="30"/>
                <a:cs typeface="B Nazanin" pitchFamily="2" charset="-78"/>
              </a:rPr>
              <a:t>Nazanin</a:t>
            </a:r>
            <a:r>
              <a:rPr lang="fa-IR" sz="30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  <a:r>
              <a:rPr lang="ar-SA" sz="30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و اندازه </a:t>
            </a:r>
            <a:r>
              <a:rPr lang="fa-IR" sz="30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30 </a:t>
            </a:r>
            <a:r>
              <a:rPr lang="ar-SA" sz="30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پررنگ 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تايپ شود. </a:t>
            </a:r>
            <a:r>
              <a:rPr lang="fa-IR" sz="2700" dirty="0">
                <a:solidFill>
                  <a:srgbClr val="FF0000"/>
                </a:solidFill>
                <a:latin typeface="30"/>
                <a:cs typeface="B Nazanin" pitchFamily="2" charset="-78"/>
              </a:rPr>
              <a:t>به طور طبیعی باید متن تنظیمی شما از متنی که در هر قسمت در نظر گرفته ایم بیشتر نباشد (حدود 145کلمه در این بخش). </a:t>
            </a:r>
            <a:endParaRPr lang="fa-IR" sz="2700" u="sng" dirty="0">
              <a:solidFill>
                <a:schemeClr val="bg1"/>
              </a:solidFill>
              <a:latin typeface="30"/>
              <a:cs typeface="B Nazanin" pitchFamily="2" charset="-78"/>
            </a:endParaRPr>
          </a:p>
        </p:txBody>
      </p:sp>
      <p:sp>
        <p:nvSpPr>
          <p:cNvPr id="24" name="TextBox 30"/>
          <p:cNvSpPr txBox="1">
            <a:spLocks noChangeArrowheads="1"/>
          </p:cNvSpPr>
          <p:nvPr/>
        </p:nvSpPr>
        <p:spPr bwMode="auto">
          <a:xfrm>
            <a:off x="13335000" y="23440725"/>
            <a:ext cx="10735714" cy="11204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81" tIns="45689" rIns="91381" bIns="45689">
            <a:spAutoFit/>
          </a:bodyPr>
          <a:lstStyle/>
          <a:p>
            <a:pPr indent="539227" algn="just" defTabSz="2877843" rtl="1">
              <a:lnSpc>
                <a:spcPct val="150000"/>
              </a:lnSpc>
              <a:spcBef>
                <a:spcPts val="0"/>
              </a:spcBef>
            </a:pP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در بخش روش نوع پژوهش و همچنین ابزارخود را با حداقل متن معرفی کنید. توجه داشته باشید باید متن خود را جایگزین متن نوشته شده در این فرم کنید. 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براي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ساخت پوستر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، فقط از نرم افزار مايكروسافت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پاورپوینت 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استفاده كنيد. عنوان همة بخش‌ها با </a:t>
            </a:r>
            <a:r>
              <a:rPr lang="ar-SA" sz="30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قلم </a:t>
            </a:r>
            <a:r>
              <a:rPr lang="en-US" sz="30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B </a:t>
            </a:r>
            <a:r>
              <a:rPr lang="en-US" sz="3000" b="1" dirty="0" err="1">
                <a:solidFill>
                  <a:schemeClr val="bg1"/>
                </a:solidFill>
                <a:latin typeface="30"/>
                <a:cs typeface="B Nazanin" pitchFamily="2" charset="-78"/>
              </a:rPr>
              <a:t>Nazanin</a:t>
            </a:r>
            <a:r>
              <a:rPr lang="fa-IR" sz="30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  <a:r>
              <a:rPr lang="ar-SA" sz="30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و اندازه </a:t>
            </a:r>
            <a:r>
              <a:rPr lang="fa-IR" sz="30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30 </a:t>
            </a:r>
            <a:r>
              <a:rPr lang="ar-SA" sz="3000" b="1" dirty="0">
                <a:solidFill>
                  <a:schemeClr val="bg1"/>
                </a:solidFill>
                <a:latin typeface="30"/>
                <a:cs typeface="B Nazanin" pitchFamily="2" charset="-78"/>
              </a:rPr>
              <a:t>پررنگ 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تايپ شود. </a:t>
            </a:r>
            <a:r>
              <a:rPr lang="fa-IR" sz="2700" dirty="0">
                <a:solidFill>
                  <a:srgbClr val="FF0000"/>
                </a:solidFill>
                <a:latin typeface="30"/>
                <a:cs typeface="B Nazanin" pitchFamily="2" charset="-78"/>
              </a:rPr>
              <a:t>به طور طبیعی باید متن تنظیمی شما از متنی که در هر قسمت در نظر گرفته ایم بیشتر نباشد (حدود 260 کلمه در این بخش). </a:t>
            </a:r>
            <a:endParaRPr lang="fa-IR" sz="2700" u="sng" dirty="0">
              <a:solidFill>
                <a:schemeClr val="bg1"/>
              </a:solidFill>
              <a:latin typeface="30"/>
              <a:cs typeface="B Nazanin" pitchFamily="2" charset="-78"/>
            </a:endParaRPr>
          </a:p>
          <a:p>
            <a:pPr indent="539227" algn="just" defTabSz="2877843" rtl="1">
              <a:lnSpc>
                <a:spcPct val="150000"/>
              </a:lnSpc>
              <a:spcBef>
                <a:spcPts val="0"/>
              </a:spcBef>
            </a:pP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 نوشته پوستر باید کوتاه و بجا باشند. نوشته ها باید به اساسی ترین اقلام محدود شوند و افکار مطرح شده باید ابتدا به قالب متناسبی متشکل از متن، جدول و یا تصویر مفهوم سازي شوند و سپس به نحو مناسبی در پوستر اجرا گردند. در بخش روش نوع پژوهش و همچنین ابزارخود را با حداقل متن معرفی کنید.</a:t>
            </a:r>
          </a:p>
          <a:p>
            <a:pPr indent="539227" algn="just" rtl="1">
              <a:lnSpc>
                <a:spcPct val="150000"/>
              </a:lnSpc>
            </a:pP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براي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ساخت پوستر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، فقط از نرم افزار مايكروسافت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پاورپوینت 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استفاده كنيد. عنوان همة بخش‌ها با قلم </a:t>
            </a:r>
            <a:r>
              <a:rPr lang="en-US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B </a:t>
            </a:r>
            <a:r>
              <a:rPr lang="en-US" sz="3100" dirty="0" err="1">
                <a:solidFill>
                  <a:schemeClr val="bg1"/>
                </a:solidFill>
                <a:latin typeface="30"/>
                <a:cs typeface="B Nazanin" pitchFamily="2" charset="-78"/>
              </a:rPr>
              <a:t>Nazanin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 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و اندازه </a:t>
            </a: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30 </a:t>
            </a:r>
            <a:r>
              <a:rPr lang="ar-SA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پررنگ تايپ شود. </a:t>
            </a:r>
            <a:r>
              <a:rPr lang="fa-IR" sz="2700" dirty="0">
                <a:solidFill>
                  <a:srgbClr val="FF0000"/>
                </a:solidFill>
                <a:latin typeface="30"/>
                <a:cs typeface="B Nazanin" pitchFamily="2" charset="-78"/>
              </a:rPr>
              <a:t>به طور طبیعی باید متن تنظیمی شما از متنی که در هر قسمت در نظر گرفته ایم بیشتر نباشد (حدود 260 کلمه در این بخش). </a:t>
            </a:r>
            <a:endParaRPr lang="fa-IR" sz="2700" u="sng" dirty="0">
              <a:solidFill>
                <a:schemeClr val="bg1"/>
              </a:solidFill>
              <a:latin typeface="30"/>
              <a:cs typeface="B Nazanin" pitchFamily="2" charset="-78"/>
            </a:endParaRPr>
          </a:p>
          <a:p>
            <a:pPr indent="539227" algn="just" rtl="1">
              <a:lnSpc>
                <a:spcPct val="150000"/>
              </a:lnSpc>
            </a:pP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نوشته ها باید به اساسی ترین اقلام محدود شوند و افکار مطرح شده باید ابتدا به قالب متناسبی متشکل از متن، جدول و یا تصویر مفهوم سازي شوند و سپس به نحو مناسبی در پوستر اجرا گردند.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15872306" y="9073292"/>
            <a:ext cx="6306942" cy="82230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22000">
                <a:schemeClr val="accent4">
                  <a:lumMod val="20000"/>
                  <a:lumOff val="80000"/>
                </a:schemeClr>
              </a:gs>
              <a:gs pos="77000">
                <a:srgbClr val="BBFAE8"/>
              </a:gs>
              <a:gs pos="50000">
                <a:schemeClr val="tx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1" anchor="ctr">
            <a:spAutoFit/>
          </a:bodyPr>
          <a:lstStyle/>
          <a:p>
            <a:pPr rtl="1"/>
            <a:r>
              <a:rPr lang="fa-IR" sz="3800" b="1" dirty="0">
                <a:solidFill>
                  <a:schemeClr val="bg1"/>
                </a:solidFill>
                <a:cs typeface="B Titr" pitchFamily="2" charset="-78"/>
              </a:rPr>
              <a:t> مقدمه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341514" y="229578"/>
            <a:ext cx="13452000" cy="3145043"/>
          </a:xfrm>
          <a:prstGeom prst="rect">
            <a:avLst/>
          </a:prstGeom>
          <a:noFill/>
        </p:spPr>
        <p:txBody>
          <a:bodyPr wrap="square" lIns="91393" tIns="45696" rIns="91393" bIns="45696" rtlCol="1">
            <a:spAutoFit/>
          </a:bodyPr>
          <a:lstStyle/>
          <a:p>
            <a:pPr>
              <a:lnSpc>
                <a:spcPct val="150000"/>
              </a:lnSpc>
            </a:pPr>
            <a:r>
              <a:rPr lang="fa-IR" b="1" dirty="0">
                <a:solidFill>
                  <a:srgbClr val="7030A0"/>
                </a:solidFill>
                <a:latin typeface="IranNastaliq" pitchFamily="18" charset="0"/>
                <a:cs typeface="B Titr" panose="00000700000000000000" pitchFamily="2" charset="-78"/>
              </a:rPr>
              <a:t>سومين همايش ملي روان‌شناسي و سلامت</a:t>
            </a:r>
          </a:p>
          <a:p>
            <a:pPr>
              <a:lnSpc>
                <a:spcPct val="150000"/>
              </a:lnSpc>
            </a:pPr>
            <a:r>
              <a:rPr lang="fa-IR" b="1" dirty="0">
                <a:solidFill>
                  <a:srgbClr val="7030A0"/>
                </a:solidFill>
                <a:latin typeface="IranNastaliq" pitchFamily="18" charset="0"/>
                <a:cs typeface="B Titr" panose="00000700000000000000" pitchFamily="2" charset="-78"/>
              </a:rPr>
              <a:t>با </a:t>
            </a:r>
            <a:r>
              <a:rPr lang="fa-IR" b="1" dirty="0" err="1">
                <a:solidFill>
                  <a:srgbClr val="7030A0"/>
                </a:solidFill>
                <a:latin typeface="IranNastaliq" pitchFamily="18" charset="0"/>
                <a:cs typeface="B Titr" panose="00000700000000000000" pitchFamily="2" charset="-78"/>
              </a:rPr>
              <a:t>محوريت</a:t>
            </a:r>
            <a:r>
              <a:rPr lang="fa-IR" b="1" dirty="0">
                <a:solidFill>
                  <a:srgbClr val="7030A0"/>
                </a:solidFill>
                <a:latin typeface="IranNastaliq" pitchFamily="18" charset="0"/>
                <a:cs typeface="B Titr" panose="00000700000000000000" pitchFamily="2" charset="-78"/>
              </a:rPr>
              <a:t>: از </a:t>
            </a:r>
            <a:r>
              <a:rPr lang="fa-IR" b="1" dirty="0" err="1">
                <a:solidFill>
                  <a:srgbClr val="7030A0"/>
                </a:solidFill>
                <a:latin typeface="IranNastaliq" pitchFamily="18" charset="0"/>
                <a:cs typeface="B Titr" panose="00000700000000000000" pitchFamily="2" charset="-78"/>
              </a:rPr>
              <a:t>سازگاري</a:t>
            </a:r>
            <a:r>
              <a:rPr lang="fa-IR" b="1" dirty="0">
                <a:solidFill>
                  <a:srgbClr val="7030A0"/>
                </a:solidFill>
                <a:latin typeface="IranNastaliq" pitchFamily="18" charset="0"/>
                <a:cs typeface="B Titr" panose="00000700000000000000" pitchFamily="2" charset="-78"/>
              </a:rPr>
              <a:t> تا </a:t>
            </a:r>
            <a:r>
              <a:rPr lang="fa-IR" b="1" dirty="0" err="1">
                <a:solidFill>
                  <a:srgbClr val="7030A0"/>
                </a:solidFill>
                <a:latin typeface="IranNastaliq" pitchFamily="18" charset="0"/>
                <a:cs typeface="B Titr" panose="00000700000000000000" pitchFamily="2" charset="-78"/>
              </a:rPr>
              <a:t>بهزيستي</a:t>
            </a:r>
            <a:endParaRPr lang="fa-IR" b="1" dirty="0">
              <a:solidFill>
                <a:srgbClr val="7030A0"/>
              </a:solidFill>
              <a:latin typeface="IranNastaliq" pitchFamily="18" charset="0"/>
              <a:cs typeface="B Titr" panose="00000700000000000000" pitchFamily="2" charset="-78"/>
            </a:endParaRP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1130849" y="27032503"/>
            <a:ext cx="10828279" cy="7521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2801" tIns="36403" rIns="72801" bIns="36403">
            <a:spAutoFit/>
          </a:bodyPr>
          <a:lstStyle/>
          <a:p>
            <a:pPr algn="just" rtl="1"/>
            <a:endParaRPr lang="en-US" sz="1900" dirty="0">
              <a:solidFill>
                <a:schemeClr val="bg1"/>
              </a:solidFill>
              <a:cs typeface="B Nazanin" pitchFamily="2" charset="-78"/>
            </a:endParaRPr>
          </a:p>
          <a:p>
            <a:pPr indent="539227" algn="just" defTabSz="2877843" rtl="1">
              <a:lnSpc>
                <a:spcPct val="150000"/>
              </a:lnSpc>
              <a:spcBef>
                <a:spcPts val="0"/>
              </a:spcBef>
            </a:pP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در این بخش منابع اصلی خودتان را بنویسید.</a:t>
            </a:r>
            <a:r>
              <a:rPr lang="fa-IR" sz="3100" dirty="0">
                <a:solidFill>
                  <a:srgbClr val="FF0000"/>
                </a:solidFill>
                <a:latin typeface="30"/>
                <a:cs typeface="B Nazanin" pitchFamily="2" charset="-78"/>
              </a:rPr>
              <a:t> به طور طبیعی باید متن تنظیمی شما از متنی که در هر قسمت در نظر گرفته ایم بیشتر نباشد (حدود 160کلمه در این بخش). </a:t>
            </a:r>
            <a:endParaRPr lang="fa-IR" sz="3100" dirty="0">
              <a:solidFill>
                <a:schemeClr val="bg1"/>
              </a:solidFill>
              <a:latin typeface="30"/>
              <a:cs typeface="B Nazanin" pitchFamily="2" charset="-78"/>
            </a:endParaRPr>
          </a:p>
          <a:p>
            <a:pPr indent="539227" algn="just" defTabSz="2877843" rtl="1">
              <a:lnSpc>
                <a:spcPct val="150000"/>
              </a:lnSpc>
              <a:spcBef>
                <a:spcPts val="0"/>
              </a:spcBef>
            </a:pP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در این بخش منابع اصلی خودتان را بنویسید.</a:t>
            </a:r>
            <a:r>
              <a:rPr lang="fa-IR" sz="3100" dirty="0">
                <a:solidFill>
                  <a:srgbClr val="FF0000"/>
                </a:solidFill>
                <a:latin typeface="30"/>
                <a:cs typeface="B Nazanin" pitchFamily="2" charset="-78"/>
              </a:rPr>
              <a:t> به طور طبیعی باید متن تنظیمی شما از متنی که در هر قسمت در نظر گرفته ایم بیشتر نباشد (حدود 160کلمه در این بخش). </a:t>
            </a:r>
            <a:endParaRPr lang="fa-IR" sz="3100" dirty="0">
              <a:solidFill>
                <a:schemeClr val="bg1"/>
              </a:solidFill>
              <a:latin typeface="30"/>
              <a:cs typeface="B Nazanin" pitchFamily="2" charset="-78"/>
            </a:endParaRPr>
          </a:p>
          <a:p>
            <a:pPr indent="539227" algn="just" defTabSz="2877843" rtl="1">
              <a:lnSpc>
                <a:spcPct val="150000"/>
              </a:lnSpc>
              <a:spcBef>
                <a:spcPts val="0"/>
              </a:spcBef>
            </a:pP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در این بخش منابع اصلی خودتان را بنویسید.</a:t>
            </a:r>
            <a:r>
              <a:rPr lang="fa-IR" sz="3100" dirty="0">
                <a:solidFill>
                  <a:srgbClr val="FF0000"/>
                </a:solidFill>
                <a:latin typeface="30"/>
                <a:cs typeface="B Nazanin" pitchFamily="2" charset="-78"/>
              </a:rPr>
              <a:t> به طور طبیعی باید متن تنظیمی شما از متنی که در هر قسمت در نظر گرفته ایم بیشتر نباشد (حدود 160کلمه در این بخش). </a:t>
            </a:r>
            <a:endParaRPr lang="fa-IR" sz="3100" dirty="0">
              <a:solidFill>
                <a:schemeClr val="bg1"/>
              </a:solidFill>
              <a:latin typeface="30"/>
              <a:cs typeface="B Nazanin" pitchFamily="2" charset="-78"/>
            </a:endParaRPr>
          </a:p>
          <a:p>
            <a:pPr indent="539227" algn="just" defTabSz="2877843" rtl="1">
              <a:lnSpc>
                <a:spcPct val="150000"/>
              </a:lnSpc>
              <a:spcBef>
                <a:spcPts val="0"/>
              </a:spcBef>
            </a:pP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در این بخش منابع اصلی خودتان را بنویسید.</a:t>
            </a:r>
            <a:r>
              <a:rPr lang="fa-IR" sz="3100" dirty="0">
                <a:solidFill>
                  <a:srgbClr val="FF0000"/>
                </a:solidFill>
                <a:latin typeface="30"/>
                <a:cs typeface="B Nazanin" pitchFamily="2" charset="-78"/>
              </a:rPr>
              <a:t> به طور طبیعی باید متن تنظیمی شما از متنی که در هر قسمت در نظر گرفته ایم بیشتر نباشد (حدود 160کلمه در این بخش). </a:t>
            </a:r>
            <a:endParaRPr lang="fa-IR" sz="3100" dirty="0">
              <a:solidFill>
                <a:schemeClr val="bg1"/>
              </a:solidFill>
              <a:latin typeface="30"/>
              <a:cs typeface="B Nazanin" pitchFamily="2" charset="-78"/>
            </a:endParaRPr>
          </a:p>
          <a:p>
            <a:pPr indent="539227" algn="just" defTabSz="2877843" rtl="1">
              <a:lnSpc>
                <a:spcPct val="150000"/>
              </a:lnSpc>
              <a:spcBef>
                <a:spcPts val="0"/>
              </a:spcBef>
            </a:pPr>
            <a:r>
              <a:rPr lang="fa-IR" sz="3100" dirty="0">
                <a:solidFill>
                  <a:schemeClr val="bg1"/>
                </a:solidFill>
                <a:latin typeface="30"/>
                <a:cs typeface="B Nazanin" pitchFamily="2" charset="-78"/>
              </a:rPr>
              <a:t>در این بخش منابع اصلی خودتان را بنویسید.</a:t>
            </a:r>
            <a:r>
              <a:rPr lang="fa-IR" sz="3100" dirty="0">
                <a:solidFill>
                  <a:srgbClr val="FF0000"/>
                </a:solidFill>
                <a:latin typeface="30"/>
                <a:cs typeface="B Nazanin" pitchFamily="2" charset="-78"/>
              </a:rPr>
              <a:t> به طور طبیعی باید متن تنظیمی شما از متنی که در هر قسمت در نظر گرفته ایم بیشتر نباشد (حدود 160کلمه در این بخش). </a:t>
            </a:r>
            <a:endParaRPr lang="fa-IR" sz="3100" dirty="0">
              <a:solidFill>
                <a:schemeClr val="bg1"/>
              </a:solidFill>
              <a:latin typeface="30"/>
              <a:cs typeface="B Nazanin" pitchFamily="2" charset="-7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425800-8A90-F29D-2A07-511A1455F5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5389" y="4465463"/>
            <a:ext cx="2709314" cy="279643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5B9E6EA-6ED7-145D-71C0-57AF003733E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colorTemperature colorTemp="8800"/>
                    </a14:imgEffect>
                    <a14:imgEffect>
                      <a14:saturation sat="300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849" y="4158060"/>
            <a:ext cx="3765465" cy="3538762"/>
          </a:xfrm>
          <a:prstGeom prst="rect">
            <a:avLst/>
          </a:prstGeom>
        </p:spPr>
      </p:pic>
      <p:sp>
        <p:nvSpPr>
          <p:cNvPr id="21" name="Rounded Rectangle 30">
            <a:extLst>
              <a:ext uri="{FF2B5EF4-FFF2-40B4-BE49-F238E27FC236}">
                <a16:creationId xmlns:a16="http://schemas.microsoft.com/office/drawing/2014/main" id="{2F55F4AC-7419-F33B-0B10-31A861DFB4CB}"/>
              </a:ext>
            </a:extLst>
          </p:cNvPr>
          <p:cNvSpPr/>
          <p:nvPr/>
        </p:nvSpPr>
        <p:spPr>
          <a:xfrm>
            <a:off x="15548588" y="22559284"/>
            <a:ext cx="6306942" cy="82230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22000">
                <a:schemeClr val="accent4">
                  <a:lumMod val="20000"/>
                  <a:lumOff val="80000"/>
                </a:schemeClr>
              </a:gs>
              <a:gs pos="77000">
                <a:srgbClr val="BBFAE8"/>
              </a:gs>
              <a:gs pos="50000">
                <a:schemeClr val="tx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1" anchor="ctr">
            <a:spAutoFit/>
          </a:bodyPr>
          <a:lstStyle/>
          <a:p>
            <a:pPr rtl="1"/>
            <a:r>
              <a:rPr lang="fa-IR" sz="3800" b="1" dirty="0">
                <a:solidFill>
                  <a:schemeClr val="bg1"/>
                </a:solidFill>
                <a:cs typeface="B Titr" pitchFamily="2" charset="-78"/>
              </a:rPr>
              <a:t> روش پژوهش</a:t>
            </a:r>
            <a:endParaRPr lang="fa-IR" sz="3800" dirty="0"/>
          </a:p>
        </p:txBody>
      </p:sp>
      <p:sp>
        <p:nvSpPr>
          <p:cNvPr id="22" name="Rounded Rectangle 30">
            <a:extLst>
              <a:ext uri="{FF2B5EF4-FFF2-40B4-BE49-F238E27FC236}">
                <a16:creationId xmlns:a16="http://schemas.microsoft.com/office/drawing/2014/main" id="{60645929-D5EA-9B73-E3D0-9D45A20160BA}"/>
              </a:ext>
            </a:extLst>
          </p:cNvPr>
          <p:cNvSpPr/>
          <p:nvPr/>
        </p:nvSpPr>
        <p:spPr>
          <a:xfrm>
            <a:off x="3594194" y="9060334"/>
            <a:ext cx="6306942" cy="82230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22000">
                <a:schemeClr val="accent4">
                  <a:lumMod val="20000"/>
                  <a:lumOff val="80000"/>
                </a:schemeClr>
              </a:gs>
              <a:gs pos="77000">
                <a:srgbClr val="BBFAE8"/>
              </a:gs>
              <a:gs pos="50000">
                <a:schemeClr val="tx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1" anchor="ctr">
            <a:spAutoFit/>
          </a:bodyPr>
          <a:lstStyle/>
          <a:p>
            <a:pPr rtl="1"/>
            <a:r>
              <a:rPr lang="fa-IR" sz="3800" b="1" dirty="0">
                <a:solidFill>
                  <a:schemeClr val="bg1"/>
                </a:solidFill>
                <a:cs typeface="B Titr" pitchFamily="2" charset="-78"/>
              </a:rPr>
              <a:t> يافته‌ها</a:t>
            </a:r>
            <a:endParaRPr lang="fa-IR" sz="3800" dirty="0"/>
          </a:p>
        </p:txBody>
      </p:sp>
      <p:sp>
        <p:nvSpPr>
          <p:cNvPr id="23" name="Rounded Rectangle 30">
            <a:extLst>
              <a:ext uri="{FF2B5EF4-FFF2-40B4-BE49-F238E27FC236}">
                <a16:creationId xmlns:a16="http://schemas.microsoft.com/office/drawing/2014/main" id="{9413776A-BE75-673C-5007-5F6F36F2FB9C}"/>
              </a:ext>
            </a:extLst>
          </p:cNvPr>
          <p:cNvSpPr/>
          <p:nvPr/>
        </p:nvSpPr>
        <p:spPr>
          <a:xfrm>
            <a:off x="3198141" y="16855699"/>
            <a:ext cx="6306942" cy="82230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22000">
                <a:schemeClr val="accent4">
                  <a:lumMod val="20000"/>
                  <a:lumOff val="80000"/>
                </a:schemeClr>
              </a:gs>
              <a:gs pos="77000">
                <a:srgbClr val="BBFAE8"/>
              </a:gs>
              <a:gs pos="50000">
                <a:schemeClr val="tx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1" anchor="ctr">
            <a:spAutoFit/>
          </a:bodyPr>
          <a:lstStyle/>
          <a:p>
            <a:pPr rtl="1"/>
            <a:r>
              <a:rPr lang="fa-IR" sz="3800" b="1" dirty="0">
                <a:solidFill>
                  <a:schemeClr val="bg1"/>
                </a:solidFill>
                <a:cs typeface="B Titr" pitchFamily="2" charset="-78"/>
              </a:rPr>
              <a:t>بحث و نتيجه‌گيري</a:t>
            </a:r>
            <a:endParaRPr lang="fa-IR" sz="3800" dirty="0"/>
          </a:p>
        </p:txBody>
      </p:sp>
      <p:sp>
        <p:nvSpPr>
          <p:cNvPr id="25" name="Rounded Rectangle 30">
            <a:extLst>
              <a:ext uri="{FF2B5EF4-FFF2-40B4-BE49-F238E27FC236}">
                <a16:creationId xmlns:a16="http://schemas.microsoft.com/office/drawing/2014/main" id="{4CC21292-3CF8-D48C-49C6-F7C5C7497FF8}"/>
              </a:ext>
            </a:extLst>
          </p:cNvPr>
          <p:cNvSpPr/>
          <p:nvPr/>
        </p:nvSpPr>
        <p:spPr>
          <a:xfrm>
            <a:off x="3227483" y="26001661"/>
            <a:ext cx="6306942" cy="82230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22000">
                <a:schemeClr val="accent4">
                  <a:lumMod val="20000"/>
                  <a:lumOff val="80000"/>
                </a:schemeClr>
              </a:gs>
              <a:gs pos="77000">
                <a:srgbClr val="BBFAE8"/>
              </a:gs>
              <a:gs pos="50000">
                <a:schemeClr val="tx1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1" anchor="ctr">
            <a:spAutoFit/>
          </a:bodyPr>
          <a:lstStyle/>
          <a:p>
            <a:pPr rtl="1"/>
            <a:r>
              <a:rPr lang="fa-IR" sz="3800" b="1" dirty="0">
                <a:solidFill>
                  <a:schemeClr val="bg1"/>
                </a:solidFill>
                <a:cs typeface="B Titr" pitchFamily="2" charset="-78"/>
              </a:rPr>
              <a:t>منابع اصلي</a:t>
            </a:r>
            <a:endParaRPr lang="fa-IR" sz="3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1829</TotalTime>
  <Words>1107</Words>
  <Application>Microsoft Office PowerPoint</Application>
  <PresentationFormat>Custom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30</vt:lpstr>
      <vt:lpstr>Arial</vt:lpstr>
      <vt:lpstr>Calibri</vt:lpstr>
      <vt:lpstr>Constantia</vt:lpstr>
      <vt:lpstr>IranNastaliq</vt:lpstr>
      <vt:lpstr>Wingdings 2</vt:lpstr>
      <vt:lpstr>Flow</vt:lpstr>
      <vt:lpstr>PowerPoint Presentation</vt:lpstr>
    </vt:vector>
  </TitlesOfParts>
  <Company>MegaPrint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70x100 cm vertical poster template</dc:title>
  <dc:creator>Ethan Shulda</dc:creator>
  <dc:description>©MegaPrint Inc. 2009</dc:description>
  <cp:lastModifiedBy>User PC</cp:lastModifiedBy>
  <cp:revision>149</cp:revision>
  <dcterms:created xsi:type="dcterms:W3CDTF">2008-12-04T00:20:37Z</dcterms:created>
  <dcterms:modified xsi:type="dcterms:W3CDTF">2023-10-17T05:55:10Z</dcterms:modified>
</cp:coreProperties>
</file>